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5382708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Visual-only Presentations </a:t>
            </a:r>
            <a:endParaRPr lang="en-US" altLang="en-US" sz="20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80003" y="3744625"/>
            <a:ext cx="3492668" cy="140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baseline="30000" dirty="0">
                <a:solidFill>
                  <a:srgbClr val="FFFFFF"/>
                </a:solidFill>
              </a:rPr>
              <a:t>Gerald Desmond Bridge Replacement </a:t>
            </a:r>
            <a:r>
              <a:rPr lang="en-US" baseline="30000" dirty="0" smtClean="0">
                <a:solidFill>
                  <a:srgbClr val="FFFFFF"/>
                </a:solidFill>
              </a:rPr>
              <a:t>Project</a:t>
            </a:r>
            <a:br>
              <a:rPr lang="en-US" baseline="30000" dirty="0" smtClean="0">
                <a:solidFill>
                  <a:srgbClr val="FFFFFF"/>
                </a:solidFill>
              </a:rPr>
            </a:br>
            <a:r>
              <a:rPr lang="en-US" baseline="30000" dirty="0" smtClean="0">
                <a:solidFill>
                  <a:srgbClr val="FFFFFF"/>
                </a:solidFill>
              </a:rPr>
              <a:t> </a:t>
            </a:r>
            <a:r>
              <a:rPr lang="en-US" baseline="30000" dirty="0">
                <a:solidFill>
                  <a:srgbClr val="FFFFFF"/>
                </a:solidFill>
              </a:rPr>
              <a:t>Old/New Bridge Clearance Comparison Info Graphic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8521" y="2115972"/>
            <a:ext cx="5565479" cy="483453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bridge comparison v7.pd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1" y="2657230"/>
            <a:ext cx="5042699" cy="326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2015-06-02T14:27:45Z</dcterms:modified>
</cp:coreProperties>
</file>