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46AB-7247-456C-816F-D2455D13FF5F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717B0-4924-4544-A4CA-92B31C3D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7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EBFA-6934-4092-9B14-DA618863989A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9848-FF91-4535-A476-E527752136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8E2-0B80-48ED-B7B6-6FC0DBAE7F9B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CDE4-EEED-4E5D-8340-AA78D0309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FD99-5E96-47D6-95AB-7F619AEABFF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BA5F-C4A0-4F86-92E9-29E5BAE10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4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41A00-33ED-44A6-B504-8DE5987D730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0B4-F787-4375-AF8A-646077F12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5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DFD-CB9D-4F9D-9AD2-9751A939E0B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2821-0470-4944-B831-5455CA810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35D-669A-4999-ADEE-29CF7ABF79C7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6D7-B437-4F4C-A825-D0F9120AE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6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B4D5-62F7-45C6-902C-9C69A0B36D7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5A1-1F04-4B6D-A196-1C22E055F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592-238C-4775-BA14-02BE450E622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E154-74A8-4076-B6EA-3298570D7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47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C788-52C5-416B-BADD-403F82CBF3D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7893-1CF1-479A-B397-EA71681B5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7E8F-2815-43EF-B575-CC897C16781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4100-DC40-4852-837C-57C2B2454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10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D2A2-16E1-4EC0-8592-BC749F4D15F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8D4E-A927-48AC-A77C-BE16F1653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6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4A77CDC4-A4B9-45D7-BF93-424BC0F7A5B7}" type="datetime1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6/2/2015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7490D5B-B2F2-4F61-B7F3-3C77C38D47A3}" type="slidenum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7DEE8"/>
            </a:gs>
            <a:gs pos="85001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3" y="1709739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0" y="5382708"/>
            <a:ext cx="35036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dirty="0" smtClean="0">
                <a:solidFill>
                  <a:srgbClr val="FFFFFF"/>
                </a:solidFill>
              </a:rPr>
              <a:t>Visual-only Presentations </a:t>
            </a:r>
            <a:endParaRPr lang="en-US" altLang="en-US" sz="2000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10800000">
            <a:off x="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 rot="10800000">
            <a:off x="0" y="2077156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>
            <a:off x="0" y="2077156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9"/>
          <p:cNvSpPr txBox="1">
            <a:spLocks noChangeArrowheads="1"/>
          </p:cNvSpPr>
          <p:nvPr/>
        </p:nvSpPr>
        <p:spPr bwMode="auto">
          <a:xfrm>
            <a:off x="80003" y="3744625"/>
            <a:ext cx="3492668" cy="140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None/>
            </a:pPr>
            <a:r>
              <a:rPr lang="en-US" baseline="30000" dirty="0">
                <a:solidFill>
                  <a:srgbClr val="FFFFFF"/>
                </a:solidFill>
              </a:rPr>
              <a:t>Gerald Desmond Bridge Replacement </a:t>
            </a:r>
            <a:r>
              <a:rPr lang="en-US" baseline="30000" dirty="0" smtClean="0">
                <a:solidFill>
                  <a:srgbClr val="FFFFFF"/>
                </a:solidFill>
              </a:rPr>
              <a:t>Project</a:t>
            </a:r>
            <a:br>
              <a:rPr lang="en-US" baseline="30000" dirty="0" smtClean="0">
                <a:solidFill>
                  <a:srgbClr val="FFFFFF"/>
                </a:solidFill>
              </a:rPr>
            </a:br>
            <a:r>
              <a:rPr lang="en-US" baseline="30000" dirty="0" smtClean="0">
                <a:solidFill>
                  <a:srgbClr val="FFFFFF"/>
                </a:solidFill>
              </a:rPr>
              <a:t> </a:t>
            </a:r>
            <a:r>
              <a:rPr lang="en-US" baseline="30000" dirty="0">
                <a:solidFill>
                  <a:srgbClr val="FFFFFF"/>
                </a:solidFill>
              </a:rPr>
              <a:t>Old/New Bridge Clearance Comparison Info Graphic</a:t>
            </a: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3578521" y="2115972"/>
            <a:ext cx="5565479" cy="4834536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6" name="Picture 1" descr="polb_sml_h_w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389" y="5832154"/>
            <a:ext cx="18764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8"/>
          <p:cNvSpPr txBox="1">
            <a:spLocks noChangeArrowheads="1"/>
          </p:cNvSpPr>
          <p:nvPr/>
        </p:nvSpPr>
        <p:spPr bwMode="auto">
          <a:xfrm>
            <a:off x="0" y="2299406"/>
            <a:ext cx="3503613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ts val="4400"/>
              </a:lnSpc>
            </a:pPr>
            <a:r>
              <a:rPr lang="en-US" sz="4400" b="1" dirty="0">
                <a:solidFill>
                  <a:schemeClr val="bg1"/>
                </a:solidFill>
                <a:latin typeface="Calibri" charset="0"/>
              </a:rPr>
              <a:t>Port of </a:t>
            </a:r>
            <a:br>
              <a:rPr lang="en-US" sz="4400" b="1" dirty="0">
                <a:solidFill>
                  <a:schemeClr val="bg1"/>
                </a:solidFill>
                <a:latin typeface="Calibri" charset="0"/>
              </a:rPr>
            </a:br>
            <a:r>
              <a:rPr lang="en-US" sz="4400" b="1" dirty="0">
                <a:solidFill>
                  <a:schemeClr val="bg1"/>
                </a:solidFill>
                <a:latin typeface="Calibri" charset="0"/>
              </a:rPr>
              <a:t>Long Beach</a:t>
            </a:r>
          </a:p>
        </p:txBody>
      </p:sp>
      <p:cxnSp>
        <p:nvCxnSpPr>
          <p:cNvPr id="18" name="Straight Connector 17"/>
          <p:cNvCxnSpPr/>
          <p:nvPr/>
        </p:nvCxnSpPr>
        <p:spPr>
          <a:xfrm rot="10800000">
            <a:off x="0" y="2077504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bridge comparison v7.pdf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1" y="2657230"/>
            <a:ext cx="5042699" cy="3262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95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10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Ellis</dc:creator>
  <cp:lastModifiedBy>Intern</cp:lastModifiedBy>
  <cp:revision>5</cp:revision>
  <dcterms:created xsi:type="dcterms:W3CDTF">2014-12-01T22:27:14Z</dcterms:created>
  <dcterms:modified xsi:type="dcterms:W3CDTF">2015-06-02T14:27:45Z</dcterms:modified>
</cp:coreProperties>
</file>